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57" r:id="rId13"/>
    <p:sldId id="267" r:id="rId14"/>
    <p:sldId id="266" r:id="rId15"/>
    <p:sldId id="259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7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1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0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8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0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5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6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206C-CE15-47C6-BB40-41CE3E0A449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A570-57B8-41ED-9F6A-4A115E2E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5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bleimages.org/reference/?ref=WyJGQl9SR19IZXpla2lhaF9TdW5kaWFsIiwyXQ" TargetMode="External"/><Relationship Id="rId2" Type="http://schemas.openxmlformats.org/officeDocument/2006/relationships/hyperlink" Target="https://freebibleimages.org/reference/?ref=WyJGQl9SR19IZXpla2lhaF9TdW5kaWFsIiwxX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po6DvV9Z8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b-wgKL9hR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bleimages.org/reference/?ref=WyJGQl9SR19IZXpla2lhaF9TdW5kaWFsIiwyXQ" TargetMode="External"/><Relationship Id="rId2" Type="http://schemas.openxmlformats.org/officeDocument/2006/relationships/hyperlink" Target="https://freebibleimages.org/reference/?ref=WyJGQl9SR19IZXpla2lhaF9TdW5kaWFsIiwxX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-uEcL-ne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_ewLEvA8_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71BF-913C-4737-B010-BCCBE16F3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8371"/>
          </a:xfrm>
        </p:spPr>
        <p:txBody>
          <a:bodyPr>
            <a:noAutofit/>
          </a:bodyPr>
          <a:lstStyle/>
          <a:p>
            <a:r>
              <a:rPr lang="en-GB" sz="4400" b="1" i="0" cap="all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HEZEKIAH AND THE SUNDIAL</a:t>
            </a:r>
            <a:br>
              <a:rPr lang="en-GB" sz="4400" b="1" i="0" cap="all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GB" sz="3600" b="0" i="0" dirty="0">
                <a:solidFill>
                  <a:srgbClr val="4C4D52"/>
                </a:solidFill>
                <a:effectLst/>
                <a:latin typeface="Open Sans" panose="020B0606030504020204" pitchFamily="34" charset="0"/>
                <a:hlinkClick r:id="rId2"/>
              </a:rPr>
              <a:t>2 Kings 20:1-11</a:t>
            </a:r>
            <a:r>
              <a:rPr lang="en-GB" sz="3600" b="0" i="0" dirty="0">
                <a:solidFill>
                  <a:srgbClr val="4C4D5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GB" sz="3600" b="0" i="0" dirty="0">
                <a:solidFill>
                  <a:srgbClr val="4C4D52"/>
                </a:solidFill>
                <a:effectLst/>
                <a:latin typeface="Open Sans" panose="020B0606030504020204" pitchFamily="34" charset="0"/>
                <a:hlinkClick r:id="rId3"/>
              </a:rPr>
              <a:t>Isaiah 38:1-22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1BB03-D9FE-484F-A9B7-62E776977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72" y="2397932"/>
            <a:ext cx="534665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othing's Too Big - Actions">
            <a:hlinkClick r:id="" action="ppaction://media"/>
            <a:extLst>
              <a:ext uri="{FF2B5EF4-FFF2-40B4-BE49-F238E27FC236}">
                <a16:creationId xmlns:a16="http://schemas.microsoft.com/office/drawing/2014/main" id="{00DE98FE-55BF-4175-B7A4-532E0F6EF0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8897" y="243673"/>
            <a:ext cx="7757327" cy="58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God can do anything - Doug Horley/Duggie Dug Dug (Official Video)">
            <a:hlinkClick r:id="" action="ppaction://media"/>
            <a:extLst>
              <a:ext uri="{FF2B5EF4-FFF2-40B4-BE49-F238E27FC236}">
                <a16:creationId xmlns:a16="http://schemas.microsoft.com/office/drawing/2014/main" id="{E8D16610-15B1-4AD8-8C34-B21EC0579F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6092" y="700102"/>
            <a:ext cx="9123904" cy="5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257AF-483E-42DC-9AF4-DA7D08AA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44" y="444749"/>
            <a:ext cx="8937511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71BF-913C-4737-B010-BCCBE16F3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8371"/>
          </a:xfrm>
        </p:spPr>
        <p:txBody>
          <a:bodyPr>
            <a:noAutofit/>
          </a:bodyPr>
          <a:lstStyle/>
          <a:p>
            <a:r>
              <a:rPr lang="en-GB" sz="4400" b="1" i="0" cap="all" dirty="0">
                <a:effectLst/>
                <a:latin typeface="Open Sans" panose="020B0606030504020204" pitchFamily="34" charset="0"/>
              </a:rPr>
              <a:t>HEZEKIAH AND THE SUNDIAL</a:t>
            </a:r>
            <a:br>
              <a:rPr lang="en-GB" sz="4400" b="1" i="0" cap="all" dirty="0">
                <a:effectLst/>
                <a:latin typeface="Open Sans" panose="020B0606030504020204" pitchFamily="34" charset="0"/>
              </a:rPr>
            </a:br>
            <a:r>
              <a:rPr lang="en-GB" sz="3600" b="0" i="0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Kings 20:1-11</a:t>
            </a:r>
            <a:r>
              <a:rPr lang="en-GB" sz="3600" b="0" i="0" dirty="0">
                <a:effectLst/>
                <a:latin typeface="Open Sans" panose="020B0606030504020204" pitchFamily="34" charset="0"/>
              </a:rPr>
              <a:t>, </a:t>
            </a:r>
            <a:r>
              <a:rPr lang="en-GB" sz="3600" b="0" i="0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38:1-22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1BB03-D9FE-484F-A9B7-62E776977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72" y="2397932"/>
            <a:ext cx="534665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D7AD-BA27-4922-9E78-2F96ACE3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Psalm 18: 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F7DF-8461-4836-A892-61C5E8101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b="0" i="0" dirty="0">
                <a:effectLst/>
                <a:latin typeface="system-ui"/>
              </a:rPr>
              <a:t>How I love you, </a:t>
            </a:r>
            <a:r>
              <a:rPr lang="en-GB" sz="2900" b="0" i="0" cap="small" dirty="0">
                <a:effectLst/>
                <a:latin typeface="system-ui"/>
              </a:rPr>
              <a:t>Lord</a:t>
            </a:r>
            <a:r>
              <a:rPr lang="en-GB" sz="2900" b="0" i="0" dirty="0">
                <a:effectLst/>
                <a:latin typeface="system-ui"/>
              </a:rPr>
              <a:t>! You are my defender. </a:t>
            </a:r>
            <a:r>
              <a:rPr lang="en-GB" sz="2900" b="1" i="0" baseline="30000" dirty="0">
                <a:solidFill>
                  <a:srgbClr val="FF0000"/>
                </a:solidFill>
                <a:effectLst/>
                <a:latin typeface="system-ui"/>
              </a:rPr>
              <a:t>2 </a:t>
            </a:r>
            <a:r>
              <a:rPr lang="en-GB" sz="2900" b="0" i="0" dirty="0">
                <a:solidFill>
                  <a:srgbClr val="FF0000"/>
                </a:solidFill>
                <a:effectLst/>
                <a:latin typeface="system-ui"/>
              </a:rPr>
              <a:t>The </a:t>
            </a:r>
            <a:r>
              <a:rPr lang="en-GB" sz="2900" b="0" i="0" cap="small" dirty="0">
                <a:solidFill>
                  <a:srgbClr val="FF0000"/>
                </a:solidFill>
                <a:effectLst/>
                <a:latin typeface="system-ui"/>
              </a:rPr>
              <a:t>Lord</a:t>
            </a:r>
            <a:r>
              <a:rPr lang="en-GB" sz="2900" b="0" i="0" dirty="0">
                <a:solidFill>
                  <a:srgbClr val="FF0000"/>
                </a:solidFill>
                <a:effectLst/>
                <a:latin typeface="system-ui"/>
              </a:rPr>
              <a:t> is my protector;</a:t>
            </a:r>
            <a:r>
              <a:rPr lang="en-GB" sz="2900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en-GB" sz="2900" b="0" i="0" dirty="0">
                <a:solidFill>
                  <a:srgbClr val="FF0000"/>
                </a:solidFill>
                <a:effectLst/>
                <a:latin typeface="system-ui"/>
              </a:rPr>
              <a:t>he is my strong fortress. My God is my protection, and with him I am safe.</a:t>
            </a:r>
            <a:br>
              <a:rPr lang="en-GB" sz="29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900" b="0" i="0" dirty="0">
                <a:solidFill>
                  <a:srgbClr val="0070C0"/>
                </a:solidFill>
                <a:effectLst/>
                <a:latin typeface="system-ui"/>
              </a:rPr>
              <a:t>He protects me like a shield;</a:t>
            </a:r>
            <a:r>
              <a:rPr lang="en-GB" sz="2900" dirty="0">
                <a:solidFill>
                  <a:srgbClr val="0070C0"/>
                </a:solidFill>
                <a:latin typeface="system-ui"/>
              </a:rPr>
              <a:t> </a:t>
            </a:r>
            <a:r>
              <a:rPr lang="en-GB" sz="2900" b="0" i="0" dirty="0">
                <a:solidFill>
                  <a:srgbClr val="0070C0"/>
                </a:solidFill>
                <a:effectLst/>
                <a:latin typeface="system-ui"/>
              </a:rPr>
              <a:t>he defends me and keeps me safe.</a:t>
            </a:r>
            <a:br>
              <a:rPr lang="en-GB" sz="29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900" b="1" i="0" baseline="30000" dirty="0">
                <a:solidFill>
                  <a:srgbClr val="00B050"/>
                </a:solidFill>
                <a:effectLst/>
                <a:latin typeface="system-ui"/>
              </a:rPr>
              <a:t>3 </a:t>
            </a:r>
            <a:r>
              <a:rPr lang="en-GB" sz="2900" b="0" i="0" dirty="0">
                <a:solidFill>
                  <a:srgbClr val="00B050"/>
                </a:solidFill>
                <a:effectLst/>
                <a:latin typeface="system-ui"/>
              </a:rPr>
              <a:t>I call to the </a:t>
            </a:r>
            <a:r>
              <a:rPr lang="en-GB" sz="2900" b="0" i="0" cap="small" dirty="0">
                <a:solidFill>
                  <a:srgbClr val="00B050"/>
                </a:solidFill>
                <a:effectLst/>
                <a:latin typeface="system-ui"/>
              </a:rPr>
              <a:t>Lord</a:t>
            </a:r>
            <a:r>
              <a:rPr lang="en-GB" sz="2900" b="0" i="0" dirty="0">
                <a:solidFill>
                  <a:srgbClr val="00B050"/>
                </a:solidFill>
                <a:effectLst/>
                <a:latin typeface="system-ui"/>
              </a:rPr>
              <a:t>, and he saves me from my enemies. Praise the </a:t>
            </a:r>
            <a:r>
              <a:rPr lang="en-GB" sz="2900" b="0" i="0" cap="small" dirty="0">
                <a:solidFill>
                  <a:srgbClr val="00B050"/>
                </a:solidFill>
                <a:effectLst/>
                <a:latin typeface="system-ui"/>
              </a:rPr>
              <a:t>Lord</a:t>
            </a:r>
            <a:r>
              <a:rPr lang="en-GB" sz="2900" b="0" i="0" dirty="0">
                <a:solidFill>
                  <a:srgbClr val="00B050"/>
                </a:solidFill>
                <a:effectLst/>
                <a:latin typeface="system-ui"/>
              </a:rPr>
              <a:t>! </a:t>
            </a:r>
            <a:r>
              <a:rPr lang="en-GB" sz="2900" b="1" i="0" baseline="30000" dirty="0">
                <a:solidFill>
                  <a:srgbClr val="FFFF00"/>
                </a:solidFill>
                <a:effectLst/>
                <a:latin typeface="system-ui"/>
              </a:rPr>
              <a:t>4 </a:t>
            </a:r>
            <a:r>
              <a:rPr lang="en-GB" sz="2900" b="0" i="0" dirty="0">
                <a:solidFill>
                  <a:srgbClr val="FFFF00"/>
                </a:solidFill>
                <a:effectLst/>
                <a:latin typeface="system-ui"/>
              </a:rPr>
              <a:t>The danger of death was all around me;</a:t>
            </a:r>
            <a:r>
              <a:rPr lang="en-GB" sz="2900" dirty="0">
                <a:solidFill>
                  <a:srgbClr val="FFFF00"/>
                </a:solidFill>
                <a:latin typeface="system-ui"/>
              </a:rPr>
              <a:t> </a:t>
            </a:r>
            <a:r>
              <a:rPr lang="en-GB" sz="2900" b="0" i="0" dirty="0">
                <a:solidFill>
                  <a:srgbClr val="FFFF00"/>
                </a:solidFill>
                <a:effectLst/>
                <a:latin typeface="system-ui"/>
              </a:rPr>
              <a:t>the waves of destruction rolled over me. </a:t>
            </a:r>
            <a:r>
              <a:rPr lang="en-GB" sz="2900" b="1" i="0" baseline="30000" dirty="0">
                <a:effectLst/>
                <a:latin typeface="system-ui"/>
              </a:rPr>
              <a:t>5 </a:t>
            </a:r>
            <a:r>
              <a:rPr lang="en-GB" sz="2900" b="0" i="0" dirty="0">
                <a:effectLst/>
                <a:latin typeface="system-ui"/>
              </a:rPr>
              <a:t>The danger of death was around me,</a:t>
            </a:r>
            <a:br>
              <a:rPr lang="en-GB" sz="2900" b="0" i="0" dirty="0">
                <a:effectLst/>
                <a:latin typeface="system-ui"/>
              </a:rPr>
            </a:br>
            <a:r>
              <a:rPr lang="en-GB" sz="2900" b="0" i="0" dirty="0">
                <a:effectLst/>
                <a:latin typeface="system-ui"/>
              </a:rPr>
              <a:t>and the grave set its trap for me. </a:t>
            </a:r>
            <a:r>
              <a:rPr lang="en-GB" sz="2900" b="1" i="0" baseline="30000" dirty="0">
                <a:solidFill>
                  <a:srgbClr val="FFC000"/>
                </a:solidFill>
                <a:effectLst/>
                <a:latin typeface="system-ui"/>
              </a:rPr>
              <a:t>6 </a:t>
            </a:r>
            <a:r>
              <a:rPr lang="en-GB" sz="2900" b="0" i="0" dirty="0">
                <a:solidFill>
                  <a:srgbClr val="FFC000"/>
                </a:solidFill>
                <a:effectLst/>
                <a:latin typeface="system-ui"/>
              </a:rPr>
              <a:t>In my trouble I called to the </a:t>
            </a:r>
            <a:r>
              <a:rPr lang="en-GB" sz="2900" b="0" i="0" cap="small" dirty="0">
                <a:solidFill>
                  <a:srgbClr val="FFC000"/>
                </a:solidFill>
                <a:effectLst/>
                <a:latin typeface="system-ui"/>
              </a:rPr>
              <a:t>Lord</a:t>
            </a:r>
            <a:r>
              <a:rPr lang="en-GB" sz="2900" b="0" i="0" dirty="0">
                <a:solidFill>
                  <a:srgbClr val="FFC000"/>
                </a:solidFill>
                <a:effectLst/>
                <a:latin typeface="system-ui"/>
              </a:rPr>
              <a:t>;</a:t>
            </a:r>
            <a:r>
              <a:rPr lang="en-GB" sz="2900" dirty="0">
                <a:solidFill>
                  <a:srgbClr val="FFC000"/>
                </a:solidFill>
                <a:latin typeface="system-ui"/>
              </a:rPr>
              <a:t> </a:t>
            </a:r>
            <a:r>
              <a:rPr lang="en-GB" sz="2900" b="0" i="0" dirty="0">
                <a:solidFill>
                  <a:srgbClr val="FFC000"/>
                </a:solidFill>
                <a:effectLst/>
                <a:latin typeface="system-ui"/>
              </a:rPr>
              <a:t>I called to my God for help. In his temple he heard my voice;</a:t>
            </a:r>
            <a:r>
              <a:rPr lang="en-GB" sz="2900" dirty="0">
                <a:solidFill>
                  <a:srgbClr val="FFC000"/>
                </a:solidFill>
                <a:latin typeface="system-ui"/>
              </a:rPr>
              <a:t> </a:t>
            </a:r>
            <a:r>
              <a:rPr lang="en-GB" sz="2900" b="0" i="0" dirty="0">
                <a:solidFill>
                  <a:srgbClr val="FFC000"/>
                </a:solidFill>
                <a:effectLst/>
                <a:latin typeface="system-ui"/>
              </a:rPr>
              <a:t>he listened to my cry for help.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80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21D59-B991-4202-970C-ADE725F58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1286070"/>
            <a:ext cx="10790855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6FF64C-E6CD-480F-979D-F9FC5E57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9" y="590098"/>
            <a:ext cx="2689085" cy="3590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72CB7-2483-464B-A905-08D9E57E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035" y="675333"/>
            <a:ext cx="2577821" cy="36747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F3C00E-6D9F-461A-B782-47924B2CE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93" r="1"/>
          <a:stretch/>
        </p:blipFill>
        <p:spPr>
          <a:xfrm>
            <a:off x="7669529" y="1022557"/>
            <a:ext cx="3301253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God Always Keeps His Promises  - Unofficial Lyrics video">
            <a:hlinkClick r:id="" action="ppaction://media"/>
            <a:extLst>
              <a:ext uri="{FF2B5EF4-FFF2-40B4-BE49-F238E27FC236}">
                <a16:creationId xmlns:a16="http://schemas.microsoft.com/office/drawing/2014/main" id="{A6E2D095-B87E-4CD7-9F4D-9E63996A87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0541" y="499906"/>
            <a:ext cx="7566408" cy="56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B763E-C6C7-4476-87D1-6E519E6F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73" y="1099070"/>
            <a:ext cx="3383377" cy="1755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062B8-C0E8-46E7-9EDE-EF83D61C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92" y="870804"/>
            <a:ext cx="4523920" cy="35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C62A-22B4-45F9-83EC-1A69881D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24" y="914400"/>
            <a:ext cx="7806576" cy="1457011"/>
          </a:xfrm>
        </p:spPr>
        <p:txBody>
          <a:bodyPr/>
          <a:lstStyle/>
          <a:p>
            <a:pPr algn="ctr"/>
            <a:r>
              <a:rPr lang="en-GB" dirty="0"/>
              <a:t>Eat peas or </a:t>
            </a:r>
            <a:r>
              <a:rPr lang="en-GB" dirty="0" err="1"/>
              <a:t>brocolli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191A3-E167-4C8D-9906-CB06FCFC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39"/>
            <a:ext cx="3320103" cy="263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9F54A-A674-439E-9EF1-89EA9358F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554" y="3429000"/>
            <a:ext cx="2207446" cy="1586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94B15-534F-420F-9DCA-4F9A02922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512" y="2950246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C62A-22B4-45F9-83EC-1A69881D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24" y="914400"/>
            <a:ext cx="7806576" cy="1457011"/>
          </a:xfrm>
        </p:spPr>
        <p:txBody>
          <a:bodyPr/>
          <a:lstStyle/>
          <a:p>
            <a:pPr algn="ctr"/>
            <a:r>
              <a:rPr lang="en-GB" dirty="0"/>
              <a:t>Watch TV on your own or </a:t>
            </a:r>
            <a:br>
              <a:rPr lang="en-GB" dirty="0"/>
            </a:br>
            <a:r>
              <a:rPr lang="en-GB" dirty="0"/>
              <a:t>play with friends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191A3-E167-4C8D-9906-CB06FCFC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39"/>
            <a:ext cx="3320103" cy="2631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7F964A-B596-4DEB-9262-9C2EAA8D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3089868"/>
            <a:ext cx="3019425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AA7B6-F968-4812-9E5F-4B3500F65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95" y="3232743"/>
            <a:ext cx="2495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C62A-22B4-45F9-83EC-1A69881D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820" y="914400"/>
            <a:ext cx="7078980" cy="1457011"/>
          </a:xfrm>
        </p:spPr>
        <p:txBody>
          <a:bodyPr/>
          <a:lstStyle/>
          <a:p>
            <a:pPr algn="ctr"/>
            <a:r>
              <a:rPr lang="en-GB" dirty="0"/>
              <a:t>Cycle down hill or climb a tree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191A3-E167-4C8D-9906-CB06FCFC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39"/>
            <a:ext cx="3320103" cy="263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C82702-D5FE-4847-8BA4-AC94D1C17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66"/>
          <a:stretch/>
        </p:blipFill>
        <p:spPr>
          <a:xfrm>
            <a:off x="4415790" y="2512057"/>
            <a:ext cx="2750820" cy="242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A66CD-8307-44A3-A0CA-786B3F1F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10" y="2744628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9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C62A-22B4-45F9-83EC-1A69881D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820" y="914400"/>
            <a:ext cx="7078980" cy="1457011"/>
          </a:xfrm>
        </p:spPr>
        <p:txBody>
          <a:bodyPr/>
          <a:lstStyle/>
          <a:p>
            <a:pPr algn="ctr"/>
            <a:r>
              <a:rPr lang="en-GB" dirty="0"/>
              <a:t>Build a cake or bake a cake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191A3-E167-4C8D-9906-CB06FCFC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39"/>
            <a:ext cx="3320103" cy="2631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3D1B6-5818-410B-BF0E-04CE0740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2" y="2997517"/>
            <a:ext cx="296227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4764B-FB41-44FD-8A5A-200C4D71D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59"/>
          <a:stretch/>
        </p:blipFill>
        <p:spPr>
          <a:xfrm>
            <a:off x="7596187" y="2997517"/>
            <a:ext cx="3057525" cy="23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8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C62A-22B4-45F9-83EC-1A69881D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303" y="914400"/>
            <a:ext cx="7568877" cy="1457011"/>
          </a:xfrm>
        </p:spPr>
        <p:txBody>
          <a:bodyPr/>
          <a:lstStyle/>
          <a:p>
            <a:pPr algn="ctr"/>
            <a:r>
              <a:rPr lang="en-GB" dirty="0"/>
              <a:t>Go shopping or go to the dentist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191A3-E167-4C8D-9906-CB06FCFC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39"/>
            <a:ext cx="3320103" cy="263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6EB8E-C407-430C-B531-F6826B17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95" y="2715297"/>
            <a:ext cx="3219450" cy="2486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07194-BEED-4BE7-BF00-59F801EC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229" y="2715297"/>
            <a:ext cx="20478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C62A-22B4-45F9-83EC-1A69881D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303" y="914400"/>
            <a:ext cx="7568877" cy="1457011"/>
          </a:xfrm>
        </p:spPr>
        <p:txBody>
          <a:bodyPr/>
          <a:lstStyle/>
          <a:p>
            <a:pPr algn="ctr"/>
            <a:r>
              <a:rPr lang="en-GB" dirty="0"/>
              <a:t>Sing a song or dance a dance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191A3-E167-4C8D-9906-CB06FCFC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39"/>
            <a:ext cx="3320103" cy="2631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B122E-2B52-45E9-B173-861B4D92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26" y="2899691"/>
            <a:ext cx="2457450" cy="2486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3D09E-75AC-43FA-B765-0564BC792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407" y="2899691"/>
            <a:ext cx="3248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ankful | Roar VBS | Group Publishing">
            <a:hlinkClick r:id="" action="ppaction://media"/>
            <a:extLst>
              <a:ext uri="{FF2B5EF4-FFF2-40B4-BE49-F238E27FC236}">
                <a16:creationId xmlns:a16="http://schemas.microsoft.com/office/drawing/2014/main" id="{5D14C9C6-6B15-48A1-A4D0-C8EF77768B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3385" y="382173"/>
            <a:ext cx="10882364" cy="61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213</Words>
  <Application>Microsoft Office PowerPoint</Application>
  <PresentationFormat>Widescreen</PresentationFormat>
  <Paragraphs>10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system-ui</vt:lpstr>
      <vt:lpstr>Office Theme</vt:lpstr>
      <vt:lpstr>HEZEKIAH AND THE SUNDIAL 2 Kings 20:1-11, Isaiah 38:1-22</vt:lpstr>
      <vt:lpstr>PowerPoint Presentation</vt:lpstr>
      <vt:lpstr>Eat peas or brocolli</vt:lpstr>
      <vt:lpstr>Watch TV on your own or  play with friends </vt:lpstr>
      <vt:lpstr>Cycle down hill or climb a tree </vt:lpstr>
      <vt:lpstr>Build a cake or bake a cake </vt:lpstr>
      <vt:lpstr>Go shopping or go to the dentist </vt:lpstr>
      <vt:lpstr>Sing a song or dance a dance </vt:lpstr>
      <vt:lpstr>PowerPoint Presentation</vt:lpstr>
      <vt:lpstr>PowerPoint Presentation</vt:lpstr>
      <vt:lpstr>PowerPoint Presentation</vt:lpstr>
      <vt:lpstr>PowerPoint Presentation</vt:lpstr>
      <vt:lpstr>HEZEKIAH AND THE SUNDIAL 2 Kings 20:1-11, Isaiah 38:1-22</vt:lpstr>
      <vt:lpstr>Psalm 18: 1-6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HEZEKIAH AND THE SUNDIAL 2 Kings 20:1-11, Isaiah 38:1-22</dc:title>
  <dc:creator>Media Team</dc:creator>
  <cp:lastModifiedBy>Media Team</cp:lastModifiedBy>
  <cp:revision>4</cp:revision>
  <dcterms:created xsi:type="dcterms:W3CDTF">2022-02-18T13:11:30Z</dcterms:created>
  <dcterms:modified xsi:type="dcterms:W3CDTF">2022-02-18T16:10:23Z</dcterms:modified>
</cp:coreProperties>
</file>